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4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4E8B-3509-4636-BAC1-649DFAD1B355}" type="datetimeFigureOut">
              <a:rPr lang="sk-SK" smtClean="0"/>
              <a:t>19.4.2015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87C-C30D-484A-B930-3E4C63D286B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332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4E8B-3509-4636-BAC1-649DFAD1B355}" type="datetimeFigureOut">
              <a:rPr lang="sk-SK" smtClean="0"/>
              <a:t>19.4.2015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87C-C30D-484A-B930-3E4C63D286B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661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4E8B-3509-4636-BAC1-649DFAD1B355}" type="datetimeFigureOut">
              <a:rPr lang="sk-SK" smtClean="0"/>
              <a:t>19.4.2015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87C-C30D-484A-B930-3E4C63D286B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190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4E8B-3509-4636-BAC1-649DFAD1B355}" type="datetimeFigureOut">
              <a:rPr lang="sk-SK" smtClean="0"/>
              <a:t>19.4.2015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87C-C30D-484A-B930-3E4C63D286B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680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4E8B-3509-4636-BAC1-649DFAD1B355}" type="datetimeFigureOut">
              <a:rPr lang="sk-SK" smtClean="0"/>
              <a:t>19.4.2015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87C-C30D-484A-B930-3E4C63D286B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53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4E8B-3509-4636-BAC1-649DFAD1B355}" type="datetimeFigureOut">
              <a:rPr lang="sk-SK" smtClean="0"/>
              <a:t>19.4.2015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87C-C30D-484A-B930-3E4C63D286B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295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4E8B-3509-4636-BAC1-649DFAD1B355}" type="datetimeFigureOut">
              <a:rPr lang="sk-SK" smtClean="0"/>
              <a:t>19.4.2015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87C-C30D-484A-B930-3E4C63D286B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052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4E8B-3509-4636-BAC1-649DFAD1B355}" type="datetimeFigureOut">
              <a:rPr lang="sk-SK" smtClean="0"/>
              <a:t>19.4.2015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87C-C30D-484A-B930-3E4C63D286B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5497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4E8B-3509-4636-BAC1-649DFAD1B355}" type="datetimeFigureOut">
              <a:rPr lang="sk-SK" smtClean="0"/>
              <a:t>19.4.2015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87C-C30D-484A-B930-3E4C63D286B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8226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4E8B-3509-4636-BAC1-649DFAD1B355}" type="datetimeFigureOut">
              <a:rPr lang="sk-SK" smtClean="0"/>
              <a:t>19.4.2015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87C-C30D-484A-B930-3E4C63D286B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072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4E8B-3509-4636-BAC1-649DFAD1B355}" type="datetimeFigureOut">
              <a:rPr lang="sk-SK" smtClean="0"/>
              <a:t>19.4.2015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87C-C30D-484A-B930-3E4C63D286B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335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4E8B-3509-4636-BAC1-649DFAD1B355}" type="datetimeFigureOut">
              <a:rPr lang="sk-SK" smtClean="0"/>
              <a:t>19.4.2015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DB87C-C30D-484A-B930-3E4C63D286B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714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i.ce-tescoassets.com/assets/SK/030/8595016500030/ShotType1_328x328.jpg" TargetMode="External"/><Relationship Id="rId2" Type="http://schemas.openxmlformats.org/officeDocument/2006/relationships/hyperlink" Target="http://www.zenyprozeny.cz/data/img1/celozrnn%C3%A1_houska140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1.travel.india.com/wp-content/uploads/2012/07/mango.jpg" TargetMode="External"/><Relationship Id="rId5" Type="http://schemas.openxmlformats.org/officeDocument/2006/relationships/hyperlink" Target="http://www.dobruchut.mwb.sk/obrazky/zemiaky.jpg" TargetMode="External"/><Relationship Id="rId4" Type="http://schemas.openxmlformats.org/officeDocument/2006/relationships/hyperlink" Target="http://www.pergam.sk/_REPO/design/UHT_mlieko_Rajo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fithall.sk/rest/tipy/bmr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zlacnene.sk/foto/vyrobky/275250/275024.jpg" TargetMode="External"/><Relationship Id="rId3" Type="http://schemas.openxmlformats.org/officeDocument/2006/relationships/hyperlink" Target="http://www.leangains.sk/stravovanie/kolko-a-co-mozem-jest/" TargetMode="External"/><Relationship Id="rId7" Type="http://schemas.openxmlformats.org/officeDocument/2006/relationships/hyperlink" Target="http://www.officedepot.sk/pictures/sk/od/sk/lg/180355_sk_lg.jpg" TargetMode="External"/><Relationship Id="rId2" Type="http://schemas.openxmlformats.org/officeDocument/2006/relationships/hyperlink" Target="http://www.chudnutie-ako.sk/cisla/kolko-ma-zjest-zdravy-clove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ic.zlacnene.sk/foto/vyrobky/494750/494678.jpg" TargetMode="External"/><Relationship Id="rId11" Type="http://schemas.openxmlformats.org/officeDocument/2006/relationships/slide" Target="slide2.xml"/><Relationship Id="rId5" Type="http://schemas.openxmlformats.org/officeDocument/2006/relationships/hyperlink" Target="http://www.fitpro.sk/wp/wp-content/uploads/2012/08/Pyram%C3%ADda2.jpg" TargetMode="External"/><Relationship Id="rId10" Type="http://schemas.openxmlformats.org/officeDocument/2006/relationships/hyperlink" Target="https://www.toppers.com/ckfinder/userfiles/images/Pizza_Large_ToppersClassic.png" TargetMode="External"/><Relationship Id="rId4" Type="http://schemas.openxmlformats.org/officeDocument/2006/relationships/hyperlink" Target="http://www.fithall.sk/rest/tipy/bmr.html" TargetMode="External"/><Relationship Id="rId9" Type="http://schemas.openxmlformats.org/officeDocument/2006/relationships/hyperlink" Target="http://cdn.psfk.com/wp-content/uploads/2014/05/f6ef37c7-6436-4911-8c9a-82df764a75d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Zdravá strava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Boris Marton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8056"/>
            <a:ext cx="10515600" cy="5728907"/>
          </a:xfrm>
        </p:spPr>
        <p:txBody>
          <a:bodyPr/>
          <a:lstStyle/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http://www.zenyprozeny.cz/data/img1/celozrnn%C3%A1_houska1404.jpg</a:t>
            </a:r>
            <a:endParaRPr lang="sk-S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http://pi.ce-tescoassets.com/assets/SK/030/8595016500030/ShotType1_328x328.jpg</a:t>
            </a:r>
            <a:endParaRPr lang="sk-S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http://www.pergam.sk/_REPO/design/UHT_mlieko_Rajo.png</a:t>
            </a:r>
            <a:endParaRPr lang="sk-S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http://www.dobruchut.mwb.sk/obrazky/zemiaky.jpg</a:t>
            </a:r>
            <a:endParaRPr lang="sk-S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http://st1.travel.india.com/wp-content/uploads/2012/07/mango.jpg</a:t>
            </a:r>
            <a:endParaRPr lang="sk-S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71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Čo jesť?</a:t>
            </a:r>
            <a:endParaRPr lang="sk-SK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k-S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Zdravá pyramída</a:t>
            </a:r>
            <a:endParaRPr lang="sk-SK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k-S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 action="ppaction://hlinksldjump"/>
              </a:rPr>
              <a:t>Koľko toho jesť?</a:t>
            </a:r>
            <a:endParaRPr lang="sk-SK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k-S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 action="ppaction://hlinksldjump"/>
              </a:rPr>
              <a:t>Kalorické tabuľky</a:t>
            </a:r>
            <a:endParaRPr lang="sk-SK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k-S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 action="ppaction://hlinksldjump"/>
              </a:rPr>
              <a:t>Kedy a ako jesť?</a:t>
            </a:r>
            <a:endParaRPr lang="sk-SK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k-S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 action="ppaction://hlinksldjump"/>
              </a:rPr>
              <a:t>Čomu sa vyhýbať?</a:t>
            </a:r>
            <a:endParaRPr lang="sk-SK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11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Čo jesť?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20% bielkovín, 30% tukov, 50% 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sacharidov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Ovocie: jablka, banány, mango, čučoriedky, orechy...</a:t>
            </a: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Zelenina: mrkva, paprika, zemiaky, brokolica, špenát...</a:t>
            </a: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Mäso: kuracie, morčacie, ryby.</a:t>
            </a: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Celozrnné pečivo a cestoviny.</a:t>
            </a: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Mliečne výrobky.</a:t>
            </a:r>
            <a:endParaRPr lang="sk-SK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16" y="510623"/>
            <a:ext cx="2606040" cy="1247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984" y="1382634"/>
            <a:ext cx="3176016" cy="350281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32" y="3268980"/>
            <a:ext cx="4870704" cy="365302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40" y="5020389"/>
            <a:ext cx="2965524" cy="183761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36" y="4929497"/>
            <a:ext cx="3129280" cy="1760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" y="4750514"/>
            <a:ext cx="2708557" cy="11930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" y="6465999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8" action="ppaction://hlinksldjump"/>
              </a:rPr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95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3" y="0"/>
            <a:ext cx="8699345" cy="6780723"/>
          </a:xfr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3" action="ppaction://hlinksldjump"/>
              </a:rPr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31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Koľko toho jesť?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3624"/>
            <a:ext cx="10515600" cy="4837176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5 gramov soli.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30g vlákniny.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2 – 3 litre vody.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5 jedál denne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BMR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Vzorec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pre výpočet BMR 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BMR (ženy)= 655,0955 + (9,5634 x váha v kg) + (1,8496 x výška v cm) - (4,6756 x vek v rokoch)</a:t>
            </a:r>
            <a:b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BMR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(muži)= 66,473 + (13,7516 x váha v kg) + (5,0033 x výška v cm) - (6,755 x vek v rokoch)</a:t>
            </a:r>
          </a:p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3" action="ppaction://hlinksldjump"/>
              </a:rPr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26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2" y="27351"/>
            <a:ext cx="7068312" cy="6856167"/>
          </a:xfr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3" action="ppaction://hlinksldjump"/>
              </a:rPr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84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Kedy a ako jesť?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Pred aktivitou.</a:t>
            </a: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Nevynechať raňajky.</a:t>
            </a: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Nepiť kávu na lačno.</a:t>
            </a: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Rozdeliť jedlo do menších porcii.</a:t>
            </a: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Nejesť 2 hodiny pred spánkom.</a:t>
            </a: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Neprepchávať sa.</a:t>
            </a:r>
            <a:endParaRPr lang="sk-SK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2" action="ppaction://hlinksldjump"/>
              </a:rPr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203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Čomu sa vyhýbať?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Fastfood</a:t>
            </a: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Vyprážané jedlá</a:t>
            </a: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Údeniny</a:t>
            </a: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Biele pečivo a cestoviny</a:t>
            </a: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Bravčové mäso</a:t>
            </a: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Sladené nápoje</a:t>
            </a: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Sladkosti</a:t>
            </a:r>
          </a:p>
          <a:p>
            <a:endParaRPr lang="sk-SK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3" y="1273874"/>
            <a:ext cx="3803904" cy="2852928"/>
          </a:xfrm>
          <a:prstGeom prst="rect">
            <a:avLst/>
          </a:prstGeom>
          <a:blipFill dpi="0" rotWithShape="1">
            <a:blip r:embed="rId3">
              <a:alphaModFix amt="1000"/>
            </a:blip>
            <a:srcRect/>
            <a:tile tx="0" ty="0" sx="100000" sy="100000" flip="none" algn="tl"/>
          </a:blip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502" y="1273874"/>
            <a:ext cx="2381250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68" y="4001294"/>
            <a:ext cx="1750877" cy="2521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44" y="4412774"/>
            <a:ext cx="40957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111496"/>
            <a:ext cx="2788920" cy="17465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11719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8" action="ppaction://hlinksldjump"/>
              </a:rPr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50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Zdroje: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024"/>
            <a:ext cx="10515600" cy="5312664"/>
          </a:xfrm>
        </p:spPr>
        <p:txBody>
          <a:bodyPr>
            <a:normAutofit lnSpcReduction="10000"/>
          </a:bodyPr>
          <a:lstStyle/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http://www.chudnutie-ako.sk/cisla/kolko-ma-zjest-zdravy-clovek</a:t>
            </a:r>
            <a:endParaRPr lang="sk-S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http://www.leangains.sk/stravovanie/kolko-a-co-mozem-jest/</a:t>
            </a:r>
            <a:endParaRPr lang="sk-S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http://www.fithall.sk/rest/tipy/bmr.html</a:t>
            </a:r>
            <a:endParaRPr lang="sk-S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http://www.fitpro.sk/wp/wp-content/uploads/2012/08/Pyram%C3%ADda2.jpg</a:t>
            </a:r>
            <a:endParaRPr lang="sk-S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http://static.zlacnene.sk/foto/vyrobky/494750/494678.jpg</a:t>
            </a:r>
            <a:endParaRPr lang="sk-S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http://www.officedepot.sk/pictures/sk/od/sk/lg/180355_sk_lg.jpg</a:t>
            </a:r>
            <a:endParaRPr lang="sk-S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http://static.zlacnene.sk/foto/vyrobky/275250/275024.jpg</a:t>
            </a:r>
            <a:endParaRPr lang="sk-S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http://cdn.psfk.com/wp-content/uploads/2014/05/f6ef37c7-6436-4911-8c9a-82df764a75d6.jpg</a:t>
            </a:r>
            <a:endParaRPr lang="sk-S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https://www.toppers.com/ckfinder/userfiles/images/Pizza_Large_ToppersClassic.png</a:t>
            </a:r>
            <a:endParaRPr lang="sk-S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11" action="ppaction://hlinksldjump"/>
              </a:rPr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69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208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Zdravá strava</vt:lpstr>
      <vt:lpstr>Obsah</vt:lpstr>
      <vt:lpstr>Čo jesť?</vt:lpstr>
      <vt:lpstr>PowerPoint Presentation</vt:lpstr>
      <vt:lpstr>Koľko toho jesť?</vt:lpstr>
      <vt:lpstr>PowerPoint Presentation</vt:lpstr>
      <vt:lpstr>Kedy a ako jesť?</vt:lpstr>
      <vt:lpstr>Čomu sa vyhýbať?</vt:lpstr>
      <vt:lpstr>Zdroje: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Zdrava strava</dc:title>
  <dc:creator>Boris Marton</dc:creator>
  <cp:lastModifiedBy>Boris Marton</cp:lastModifiedBy>
  <cp:revision>9</cp:revision>
  <dcterms:created xsi:type="dcterms:W3CDTF">2015-04-19T06:36:11Z</dcterms:created>
  <dcterms:modified xsi:type="dcterms:W3CDTF">2015-04-19T07:59:09Z</dcterms:modified>
</cp:coreProperties>
</file>